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7315200" cy="96012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641"/>
    <a:srgbClr val="15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38" autoAdjust="0"/>
  </p:normalViewPr>
  <p:slideViewPr>
    <p:cSldViewPr snapToGrid="0" snapToObjects="1">
      <p:cViewPr varScale="1">
        <p:scale>
          <a:sx n="85" d="100"/>
          <a:sy n="85" d="100"/>
        </p:scale>
        <p:origin x="57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Yangali Huayanay" userId="24e0ee2b-e0fb-49af-bdf0-9db80ca2c683" providerId="ADAL" clId="{60B96411-2F19-466A-880B-AEEA5197A8D7}"/>
    <pc:docChg chg="undo custSel modSld">
      <pc:chgData name="Gabriela Yangali Huayanay" userId="24e0ee2b-e0fb-49af-bdf0-9db80ca2c683" providerId="ADAL" clId="{60B96411-2F19-466A-880B-AEEA5197A8D7}" dt="2024-04-29T20:35:52.650" v="32" actId="20577"/>
      <pc:docMkLst>
        <pc:docMk/>
      </pc:docMkLst>
      <pc:sldChg chg="modSp mod">
        <pc:chgData name="Gabriela Yangali Huayanay" userId="24e0ee2b-e0fb-49af-bdf0-9db80ca2c683" providerId="ADAL" clId="{60B96411-2F19-466A-880B-AEEA5197A8D7}" dt="2024-04-29T20:35:52.650" v="32" actId="20577"/>
        <pc:sldMkLst>
          <pc:docMk/>
          <pc:sldMk cId="249302452" sldId="256"/>
        </pc:sldMkLst>
        <pc:spChg chg="mod">
          <ac:chgData name="Gabriela Yangali Huayanay" userId="24e0ee2b-e0fb-49af-bdf0-9db80ca2c683" providerId="ADAL" clId="{60B96411-2F19-466A-880B-AEEA5197A8D7}" dt="2024-04-29T20:34:46.297" v="2"/>
          <ac:spMkLst>
            <pc:docMk/>
            <pc:sldMk cId="249302452" sldId="256"/>
            <ac:spMk id="2" creationId="{00000000-0000-0000-0000-000000000000}"/>
          </ac:spMkLst>
        </pc:spChg>
        <pc:spChg chg="mod">
          <ac:chgData name="Gabriela Yangali Huayanay" userId="24e0ee2b-e0fb-49af-bdf0-9db80ca2c683" providerId="ADAL" clId="{60B96411-2F19-466A-880B-AEEA5197A8D7}" dt="2024-04-29T20:34:49.212" v="3" actId="1076"/>
          <ac:spMkLst>
            <pc:docMk/>
            <pc:sldMk cId="249302452" sldId="256"/>
            <ac:spMk id="6" creationId="{B9D2550C-2CA7-4B59-80F6-49429E5168B9}"/>
          </ac:spMkLst>
        </pc:spChg>
        <pc:graphicFrameChg chg="modGraphic">
          <ac:chgData name="Gabriela Yangali Huayanay" userId="24e0ee2b-e0fb-49af-bdf0-9db80ca2c683" providerId="ADAL" clId="{60B96411-2F19-466A-880B-AEEA5197A8D7}" dt="2024-04-29T20:35:52.650" v="32" actId="20577"/>
          <ac:graphicFrameMkLst>
            <pc:docMk/>
            <pc:sldMk cId="249302452" sldId="256"/>
            <ac:graphicFrameMk id="3" creationId="{CF2D2EDF-894C-55CE-B6E7-F1E1EE07AE4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28E34C9-808F-43E3-88C5-D29702334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6D8C73-7F90-4708-AB59-E8B916EF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55EA71-A501-4BED-BEEA-E6D4EE8C9195}" type="datetimeFigureOut">
              <a:rPr lang="es-PE" smtClean="0"/>
              <a:t>29/04/2024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81491E-F23A-466B-89B7-FDC43E3FA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3F90A7-C4F3-4778-BDFA-7AB0C168F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860BF4-6E9A-4520-A1DD-440A65EAA3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771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FB6E7E-6846-3C49-A985-020A981CFB42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314F01-32C7-3C4F-8C00-4FC2A79078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79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4F01-32C7-3C4F-8C00-4FC2A79078E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8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r="3712" b="30273"/>
          <a:stretch/>
        </p:blipFill>
        <p:spPr>
          <a:xfrm>
            <a:off x="2810641" y="-11575"/>
            <a:ext cx="9377503" cy="68869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1120589"/>
            <a:ext cx="6494929" cy="213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3254189"/>
            <a:ext cx="5392271" cy="14528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4864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62800" y="806017"/>
            <a:ext cx="4419600" cy="5245966"/>
          </a:xfrm>
        </p:spPr>
        <p:txBody>
          <a:bodyPr>
            <a:normAutofit/>
          </a:bodyPr>
          <a:lstStyle>
            <a:lvl1pPr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7162800" y="6051983"/>
            <a:ext cx="502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9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357" y="365125"/>
            <a:ext cx="9942443" cy="103837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26538"/>
            <a:ext cx="10515600" cy="426627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838200" y="1488562"/>
            <a:ext cx="10515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133" y="6402893"/>
            <a:ext cx="1313867" cy="2720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92983"/>
            <a:ext cx="382657" cy="3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3" b="30633"/>
          <a:stretch/>
        </p:blipFill>
        <p:spPr>
          <a:xfrm>
            <a:off x="0" y="2"/>
            <a:ext cx="8218906" cy="4757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9192019" y="4757195"/>
            <a:ext cx="18122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chemeClr val="tx1"/>
                </a:solidFill>
                <a:latin typeface="+mj-lt"/>
              </a:rPr>
              <a:t>Av. Paseo de la Republica</a:t>
            </a:r>
          </a:p>
          <a:p>
            <a:r>
              <a:rPr lang="es-ES_tradnl" sz="1200" dirty="0">
                <a:solidFill>
                  <a:schemeClr val="tx1"/>
                </a:solidFill>
                <a:latin typeface="+mj-lt"/>
              </a:rPr>
              <a:t>4675</a:t>
            </a:r>
          </a:p>
          <a:p>
            <a:r>
              <a:rPr lang="es-ES_tradnl" sz="1200" dirty="0">
                <a:solidFill>
                  <a:schemeClr val="tx1"/>
                </a:solidFill>
                <a:latin typeface="+mj-lt"/>
              </a:rPr>
              <a:t>Surquillo - Lima</a:t>
            </a:r>
          </a:p>
          <a:p>
            <a:endParaRPr lang="es-ES_tradnl" sz="1200" dirty="0">
              <a:solidFill>
                <a:schemeClr val="tx1"/>
              </a:solidFill>
              <a:latin typeface="+mj-lt"/>
            </a:endParaRPr>
          </a:p>
          <a:p>
            <a:endParaRPr lang="es-ES_tradnl" sz="1400" b="1" i="1" spc="0" dirty="0">
              <a:solidFill>
                <a:schemeClr val="bg1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r>
              <a:rPr lang="es-ES_tradnl" sz="1400" b="1" i="1" spc="0" dirty="0" err="1">
                <a:solidFill>
                  <a:schemeClr val="accent1"/>
                </a:solidFill>
                <a:latin typeface="Adobe Garamond Pro" charset="0"/>
                <a:ea typeface="Adobe Garamond Pro" charset="0"/>
                <a:cs typeface="Adobe Garamond Pro" charset="0"/>
              </a:rPr>
              <a:t>stracon.com</a:t>
            </a:r>
            <a:endParaRPr lang="es-ES_tradnl" sz="1400" b="1" i="1" spc="0" dirty="0">
              <a:solidFill>
                <a:schemeClr val="accent1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9" y="3989137"/>
            <a:ext cx="3332781" cy="6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9180444" y="2127848"/>
            <a:ext cx="18122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+mj-lt"/>
              </a:rPr>
              <a:t>Av. Paseo de la Republica</a:t>
            </a:r>
          </a:p>
          <a:p>
            <a:r>
              <a:rPr lang="es-ES_tradnl" sz="1200" dirty="0">
                <a:solidFill>
                  <a:schemeClr val="bg1"/>
                </a:solidFill>
                <a:latin typeface="+mj-lt"/>
              </a:rPr>
              <a:t>4675</a:t>
            </a:r>
          </a:p>
          <a:p>
            <a:r>
              <a:rPr lang="es-ES_tradnl" sz="1200" dirty="0">
                <a:solidFill>
                  <a:schemeClr val="bg1"/>
                </a:solidFill>
                <a:latin typeface="+mj-lt"/>
              </a:rPr>
              <a:t>Surquillo - Lima</a:t>
            </a:r>
          </a:p>
          <a:p>
            <a:endParaRPr lang="es-ES_tradnl" sz="1200" dirty="0">
              <a:solidFill>
                <a:schemeClr val="bg1"/>
              </a:solidFill>
              <a:latin typeface="+mj-lt"/>
            </a:endParaRPr>
          </a:p>
          <a:p>
            <a:endParaRPr lang="es-ES_tradnl" sz="1400" b="1" i="1" spc="0" dirty="0">
              <a:solidFill>
                <a:schemeClr val="bg1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r>
              <a:rPr lang="es-ES_tradnl" sz="1400" b="1" i="1" spc="0" dirty="0" err="1">
                <a:solidFill>
                  <a:schemeClr val="accent1"/>
                </a:solidFill>
                <a:latin typeface="Adobe Garamond Pro" charset="0"/>
                <a:ea typeface="Adobe Garamond Pro" charset="0"/>
                <a:cs typeface="Adobe Garamond Pro" charset="0"/>
              </a:rPr>
              <a:t>stracon.com</a:t>
            </a:r>
            <a:endParaRPr lang="es-ES_tradnl" sz="1400" b="1" i="1" spc="0" dirty="0">
              <a:solidFill>
                <a:schemeClr val="accent1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8427453" y="1256632"/>
            <a:ext cx="2203115" cy="796757"/>
          </a:xfrm>
          <a:prstGeom prst="rect">
            <a:avLst/>
          </a:prstGeom>
          <a:solidFill>
            <a:srgbClr val="091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69" y="1481535"/>
            <a:ext cx="2082825" cy="4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4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275" y="988582"/>
            <a:ext cx="5008417" cy="156065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264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0084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0" y="1876965"/>
            <a:ext cx="5008417" cy="42662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5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26538"/>
            <a:ext cx="10515600" cy="426627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838200" y="1488562"/>
            <a:ext cx="10515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6230786"/>
            <a:ext cx="12168000" cy="3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26538"/>
            <a:ext cx="10515600" cy="426627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838200" y="1488562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86"/>
            <a:ext cx="12192001" cy="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6775" y="1026201"/>
            <a:ext cx="4281668" cy="47028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01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3229" y="365125"/>
            <a:ext cx="9450572" cy="103837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26538"/>
            <a:ext cx="10515600" cy="426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2" t="-9109" b="-1"/>
          <a:stretch/>
        </p:blipFill>
        <p:spPr>
          <a:xfrm flipV="1">
            <a:off x="0" y="733324"/>
            <a:ext cx="1775637" cy="3019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27" y="6361011"/>
            <a:ext cx="1576673" cy="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5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26538"/>
            <a:ext cx="10515600" cy="3658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37647"/>
            <a:ext cx="12192001" cy="1333605"/>
          </a:xfrm>
          <a:prstGeom prst="rect">
            <a:avLst/>
          </a:prstGeom>
        </p:spPr>
      </p:pic>
      <p:cxnSp>
        <p:nvCxnSpPr>
          <p:cNvPr id="7" name="Conector recto 6"/>
          <p:cNvCxnSpPr/>
          <p:nvPr userDrawn="1"/>
        </p:nvCxnSpPr>
        <p:spPr>
          <a:xfrm>
            <a:off x="-1" y="5531297"/>
            <a:ext cx="121920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28" y="6339602"/>
            <a:ext cx="1576673" cy="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30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Pr>
        <a:solidFill>
          <a:srgbClr val="15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62800" y="806017"/>
            <a:ext cx="4419600" cy="5245966"/>
          </a:xfrm>
        </p:spPr>
        <p:txBody>
          <a:bodyPr>
            <a:normAutofit/>
          </a:bodyPr>
          <a:lstStyle>
            <a:lvl1pPr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/>
          <a:stretch/>
        </p:blipFill>
        <p:spPr>
          <a:xfrm>
            <a:off x="0" y="0"/>
            <a:ext cx="6871852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162800" y="6051983"/>
            <a:ext cx="502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CA8C-4532-314E-A365-4B1622FE6E76}" type="datetimeFigureOut">
              <a:rPr lang="es-ES_tradnl" smtClean="0"/>
              <a:t>29/04/2024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9D11-2805-2540-B5B3-8E9D4BB0305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953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3" r:id="rId4"/>
    <p:sldLayoutId id="2147483650" r:id="rId5"/>
    <p:sldLayoutId id="2147483659" r:id="rId6"/>
    <p:sldLayoutId id="2147483656" r:id="rId7"/>
    <p:sldLayoutId id="2147483660" r:id="rId8"/>
    <p:sldLayoutId id="2147483661" r:id="rId9"/>
    <p:sldLayoutId id="2147483662" r:id="rId10"/>
    <p:sldLayoutId id="2147483657" r:id="rId11"/>
    <p:sldLayoutId id="2147483655" r:id="rId12"/>
    <p:sldLayoutId id="214748365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riotumbes.besalco-stracon.pe/licitacion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335611"/>
            <a:ext cx="6096001" cy="2202326"/>
          </a:xfrm>
        </p:spPr>
        <p:txBody>
          <a:bodyPr anchor="ctr">
            <a:noAutofit/>
          </a:bodyPr>
          <a:lstStyle/>
          <a:p>
            <a:pPr algn="ctr"/>
            <a:r>
              <a:rPr lang="es-PE" sz="2000" b="1" dirty="0">
                <a:latin typeface="+mn-lt"/>
              </a:rPr>
              <a:t>DEFENSAS RIBEREÑAS DEL </a:t>
            </a:r>
            <a:br>
              <a:rPr lang="es-PE" sz="2000" b="1" dirty="0">
                <a:latin typeface="+mn-lt"/>
              </a:rPr>
            </a:br>
            <a:r>
              <a:rPr lang="es-PE" sz="2000" b="1" dirty="0">
                <a:latin typeface="+mn-lt"/>
              </a:rPr>
              <a:t>RÍO TUMBES – PAQUETE 2</a:t>
            </a:r>
            <a:br>
              <a:rPr lang="es-ES" sz="2800" dirty="0"/>
            </a:br>
            <a:br>
              <a:rPr lang="es-PE" sz="1800" b="0" i="0" u="none" strike="noStrike" baseline="0" dirty="0">
                <a:latin typeface="Arial" panose="020B0604020202020204" pitchFamily="34" charset="0"/>
              </a:rPr>
            </a:br>
            <a:r>
              <a:rPr lang="es-ES" sz="2200" b="1" i="0" u="none" strike="noStrike" baseline="0" dirty="0">
                <a:latin typeface="+mn-lt"/>
              </a:rPr>
              <a:t>“</a:t>
            </a:r>
            <a:r>
              <a:rPr lang="es-MX" sz="2200" b="1" dirty="0">
                <a:latin typeface="+mn-lt"/>
              </a:rPr>
              <a:t>SUMINISTRO DE DISCOS DUROS INTERNOS”</a:t>
            </a:r>
            <a:br>
              <a:rPr lang="es-ES" sz="1600" b="1" dirty="0">
                <a:solidFill>
                  <a:schemeClr val="bg1"/>
                </a:solidFill>
                <a:ea typeface="Arial MT"/>
                <a:cs typeface="Arial" panose="020B0604020202020204" pitchFamily="34" charset="0"/>
              </a:rPr>
            </a:br>
            <a:endParaRPr lang="es-ES_tradnl" sz="2000" b="1" dirty="0"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392E2A-3222-4792-B959-5274D12B1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" t="-451" r="-199" b="-206"/>
          <a:stretch/>
        </p:blipFill>
        <p:spPr>
          <a:xfrm>
            <a:off x="6603684" y="1487868"/>
            <a:ext cx="4990257" cy="464234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9D2550C-2CA7-4B59-80F6-49429E5168B9}"/>
              </a:ext>
            </a:extLst>
          </p:cNvPr>
          <p:cNvSpPr txBox="1">
            <a:spLocks/>
          </p:cNvSpPr>
          <p:nvPr/>
        </p:nvSpPr>
        <p:spPr>
          <a:xfrm>
            <a:off x="201210" y="2155361"/>
            <a:ext cx="5387107" cy="4531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ko-K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  <a:p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Publicación en : </a:t>
            </a:r>
          </a:p>
          <a:p>
            <a:endParaRPr lang="es-PE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PE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https://riotumbes.besalco-stracon.pe/licitaciones/</a:t>
            </a:r>
            <a:endParaRPr lang="es-PE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endParaRPr lang="es-PE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P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FECHAS:</a:t>
            </a:r>
            <a:endParaRPr lang="es-PE" sz="1200" b="1" i="0" u="sng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PE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>
              <a:lnSpc>
                <a:spcPct val="120000"/>
              </a:lnSpc>
            </a:pPr>
            <a:endParaRPr lang="es-P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PE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20000"/>
              </a:lnSpc>
            </a:pPr>
            <a:endParaRPr lang="es-PE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PE" sz="12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PE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(*) Fecha sujeta a aceptación de la ANIN.</a:t>
            </a:r>
            <a:endParaRPr lang="es-PE" sz="1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1F9C2E22-24AB-4CE2-8A69-E77873DF7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599" y="202356"/>
            <a:ext cx="5547476" cy="82510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2D2EDF-894C-55CE-B6E7-F1E1EE07A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36291"/>
              </p:ext>
            </p:extLst>
          </p:nvPr>
        </p:nvGraphicFramePr>
        <p:xfrm>
          <a:off x="693287" y="3846992"/>
          <a:ext cx="5071848" cy="1573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7876">
                  <a:extLst>
                    <a:ext uri="{9D8B030D-6E8A-4147-A177-3AD203B41FA5}">
                      <a16:colId xmlns:a16="http://schemas.microsoft.com/office/drawing/2014/main" val="3793634493"/>
                    </a:ext>
                  </a:extLst>
                </a:gridCol>
                <a:gridCol w="1403972">
                  <a:extLst>
                    <a:ext uri="{9D8B030D-6E8A-4147-A177-3AD203B41FA5}">
                      <a16:colId xmlns:a16="http://schemas.microsoft.com/office/drawing/2014/main" val="1883769747"/>
                    </a:ext>
                  </a:extLst>
                </a:gridCol>
              </a:tblGrid>
              <a:tr h="31461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PE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FECHA LÍMITE</a:t>
                      </a:r>
                      <a:endParaRPr lang="es-PE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663899"/>
                  </a:ext>
                </a:extLst>
              </a:tr>
              <a:tr h="314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Publicación de Licitación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29/04/2024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07480"/>
                  </a:ext>
                </a:extLst>
              </a:tr>
              <a:tr h="314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Presentación de Formatos de preselección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29/04/2024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686442"/>
                  </a:ext>
                </a:extLst>
              </a:tr>
              <a:tr h="314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Presentación de Propuestas</a:t>
                      </a:r>
                      <a:endParaRPr lang="es-PE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29/04/2024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513297"/>
                  </a:ext>
                </a:extLst>
              </a:tr>
              <a:tr h="314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Fecha de adjudicación*</a:t>
                      </a:r>
                      <a:endParaRPr lang="es-PE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07/05/2024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1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02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5">
      <a:dk1>
        <a:srgbClr val="24375C"/>
      </a:dk1>
      <a:lt1>
        <a:srgbClr val="FFFFFF"/>
      </a:lt1>
      <a:dk2>
        <a:srgbClr val="70716F"/>
      </a:dk2>
      <a:lt2>
        <a:srgbClr val="E7E6E6"/>
      </a:lt2>
      <a:accent1>
        <a:srgbClr val="F42534"/>
      </a:accent1>
      <a:accent2>
        <a:srgbClr val="57C9E8"/>
      </a:accent2>
      <a:accent3>
        <a:srgbClr val="A5A5A5"/>
      </a:accent3>
      <a:accent4>
        <a:srgbClr val="FFE01E"/>
      </a:accent4>
      <a:accent5>
        <a:srgbClr val="24375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con 1" id="{3959E0F7-566D-5B4B-84D4-4A7B6A2CD31B}" vid="{27CAF81A-4D93-774C-BCA7-483ACD3821E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25585e1-9bb2-4181-8c6a-78c86bbc6659" xsi:nil="true"/>
    <lcf76f155ced4ddcb4097134ff3c332f xmlns="4b66dc3a-fd68-4b01-84a6-1169cfe1b93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5090E509181140B2F5147625B0733C" ma:contentTypeVersion="21" ma:contentTypeDescription="Crear nuevo documento." ma:contentTypeScope="" ma:versionID="efe855934d4e623fbf921a87bf075198">
  <xsd:schema xmlns:xsd="http://www.w3.org/2001/XMLSchema" xmlns:xs="http://www.w3.org/2001/XMLSchema" xmlns:p="http://schemas.microsoft.com/office/2006/metadata/properties" xmlns:ns1="http://schemas.microsoft.com/sharepoint/v3" xmlns:ns2="4b66dc3a-fd68-4b01-84a6-1169cfe1b934" xmlns:ns3="625585e1-9bb2-4181-8c6a-78c86bbc6659" targetNamespace="http://schemas.microsoft.com/office/2006/metadata/properties" ma:root="true" ma:fieldsID="19deb8654dad3b0086a977874d1ec8d9" ns1:_="" ns2:_="" ns3:_="">
    <xsd:import namespace="http://schemas.microsoft.com/sharepoint/v3"/>
    <xsd:import namespace="4b66dc3a-fd68-4b01-84a6-1169cfe1b934"/>
    <xsd:import namespace="625585e1-9bb2-4181-8c6a-78c86bbc6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6dc3a-fd68-4b01-84a6-1169cfe1b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58da14d0-8551-43ac-8649-7259078f7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585e1-9bb2-4181-8c6a-78c86bbc6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068bbc1-be02-4c64-8e37-c6652c6a0903}" ma:internalName="TaxCatchAll" ma:showField="CatchAllData" ma:web="625585e1-9bb2-4181-8c6a-78c86bbc6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574D5-F91B-485B-AF61-4DD34314CB11}">
  <ds:schemaRefs>
    <ds:schemaRef ds:uri="http://schemas.microsoft.com/office/2006/documentManagement/types"/>
    <ds:schemaRef ds:uri="http://purl.org/dc/dcmitype/"/>
    <ds:schemaRef ds:uri="625585e1-9bb2-4181-8c6a-78c86bbc6659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3"/>
    <ds:schemaRef ds:uri="http://purl.org/dc/terms/"/>
    <ds:schemaRef ds:uri="http://schemas.openxmlformats.org/package/2006/metadata/core-properties"/>
    <ds:schemaRef ds:uri="4b66dc3a-fd68-4b01-84a6-1169cfe1b934"/>
  </ds:schemaRefs>
</ds:datastoreItem>
</file>

<file path=customXml/itemProps2.xml><?xml version="1.0" encoding="utf-8"?>
<ds:datastoreItem xmlns:ds="http://schemas.openxmlformats.org/officeDocument/2006/customXml" ds:itemID="{F80C468A-FAA0-4C94-BAE0-A038EA3B2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6dc3a-fd68-4b01-84a6-1169cfe1b934"/>
    <ds:schemaRef ds:uri="625585e1-9bb2-4181-8c6a-78c86bbc6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7A9EAF-6D4F-4E1E-9C91-FD9E5D5B6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stracon 1</Template>
  <TotalTime>10121</TotalTime>
  <Words>72</Words>
  <Application>Microsoft Office PowerPoint</Application>
  <PresentationFormat>Panorámica</PresentationFormat>
  <Paragraphs>32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Adobe Garamond Pro</vt:lpstr>
      <vt:lpstr>Arial</vt:lpstr>
      <vt:lpstr>Calibri</vt:lpstr>
      <vt:lpstr>Calibri Light</vt:lpstr>
      <vt:lpstr>Tema de Office</vt:lpstr>
      <vt:lpstr>DEFENSAS RIBEREÑAS DEL  RÍO TUMBES – PAQUETE 2  “SUMINISTRO DE DISCOS DUROS INTERNOS”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 de Microsoft Office</dc:creator>
  <cp:lastModifiedBy>Gabriela Yangali Huayanay</cp:lastModifiedBy>
  <cp:revision>215</cp:revision>
  <cp:lastPrinted>2023-02-01T00:34:21Z</cp:lastPrinted>
  <dcterms:created xsi:type="dcterms:W3CDTF">2018-06-05T22:35:14Z</dcterms:created>
  <dcterms:modified xsi:type="dcterms:W3CDTF">2024-04-29T20:35:53Z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0x0101008C5090E509181140B2F5147625B0733C</vt:lpwstr>
  </property>
  <property fmtid="{D5CDD505-2E9C-101B-9397-08002B2CF9AE}" pid="3" name="_dlc_DocIdItemGuid">
    <vt:lpwstr>f9264a30-62d9-4408-912e-4e448fe9bed8</vt:lpwstr>
  </property>
  <property fmtid="{D5CDD505-2E9C-101B-9397-08002B2CF9AE}" pid="4" name="MediaServiceImageTags">
    <vt:lpwstr/>
  </property>
</Properties>
</file>