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6" r:id="rId5"/>
  </p:sldIdLst>
  <p:sldSz cx="12192000" cy="6858000"/>
  <p:notesSz cx="7315200" cy="96012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641"/>
    <a:srgbClr val="1528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05309-D921-417B-A951-781FC0C71D1E}" v="2" dt="2022-12-17T13:42:17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38" autoAdjust="0"/>
  </p:normalViewPr>
  <p:slideViewPr>
    <p:cSldViewPr snapToGrid="0" snapToObjects="1">
      <p:cViewPr varScale="1">
        <p:scale>
          <a:sx n="80" d="100"/>
          <a:sy n="80" d="100"/>
        </p:scale>
        <p:origin x="144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28E34C9-808F-43E3-88C5-D29702334D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6D8C73-7F90-4708-AB59-E8B916EF3A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155EA71-A501-4BED-BEEA-E6D4EE8C9195}" type="datetimeFigureOut">
              <a:rPr lang="es-PE" smtClean="0"/>
              <a:t>17/12/2022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181491E-F23A-466B-89B7-FDC43E3FA1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73F90A7-C4F3-4778-BDFA-7AB0C168F7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C860BF4-6E9A-4520-A1DD-440A65EAA3F0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7713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1FB6E7E-6846-3C49-A985-020A981CFB42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D314F01-32C7-3C4F-8C00-4FC2A79078E2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79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14F01-32C7-3C4F-8C00-4FC2A79078E2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8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9" r="3712" b="30273"/>
          <a:stretch/>
        </p:blipFill>
        <p:spPr>
          <a:xfrm>
            <a:off x="2810641" y="-11575"/>
            <a:ext cx="9377503" cy="68869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1" y="1120589"/>
            <a:ext cx="6494929" cy="2133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2" y="3254189"/>
            <a:ext cx="5392271" cy="145288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64864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62800" y="806017"/>
            <a:ext cx="4419600" cy="5245966"/>
          </a:xfrm>
        </p:spPr>
        <p:txBody>
          <a:bodyPr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CLIC PARA EDITAR TÍTULO</a:t>
            </a:r>
            <a:endParaRPr lang="es-ES_tradnl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7162800" y="6051983"/>
            <a:ext cx="5029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9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1357" y="365125"/>
            <a:ext cx="9942443" cy="103837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26538"/>
            <a:ext cx="10515600" cy="426627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838200" y="1488562"/>
            <a:ext cx="10515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33" y="6402893"/>
            <a:ext cx="1313867" cy="2720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92983"/>
            <a:ext cx="382657" cy="38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2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43" b="30633"/>
          <a:stretch/>
        </p:blipFill>
        <p:spPr>
          <a:xfrm>
            <a:off x="0" y="2"/>
            <a:ext cx="8218906" cy="47571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9192019" y="4757195"/>
            <a:ext cx="18122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tx1"/>
                </a:solidFill>
                <a:latin typeface="+mj-lt"/>
              </a:rPr>
              <a:t>Av. Paseo de la Republica</a:t>
            </a:r>
          </a:p>
          <a:p>
            <a:r>
              <a:rPr lang="es-ES_tradnl" sz="1200" dirty="0">
                <a:solidFill>
                  <a:schemeClr val="tx1"/>
                </a:solidFill>
                <a:latin typeface="+mj-lt"/>
              </a:rPr>
              <a:t>4675</a:t>
            </a:r>
          </a:p>
          <a:p>
            <a:r>
              <a:rPr lang="es-ES_tradnl" sz="1200" dirty="0">
                <a:solidFill>
                  <a:schemeClr val="tx1"/>
                </a:solidFill>
                <a:latin typeface="+mj-lt"/>
              </a:rPr>
              <a:t>Surquillo - Lima</a:t>
            </a:r>
          </a:p>
          <a:p>
            <a:endParaRPr lang="es-ES_tradnl" sz="1200" dirty="0">
              <a:solidFill>
                <a:schemeClr val="tx1"/>
              </a:solidFill>
              <a:latin typeface="+mj-lt"/>
            </a:endParaRPr>
          </a:p>
          <a:p>
            <a:endParaRPr lang="es-ES_tradnl" sz="1400" b="1" i="1" spc="0" dirty="0">
              <a:solidFill>
                <a:schemeClr val="bg1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es-ES_tradnl" sz="1400" b="1" i="1" spc="0" dirty="0" err="1">
                <a:solidFill>
                  <a:schemeClr val="accent1"/>
                </a:solidFill>
                <a:latin typeface="Adobe Garamond Pro" charset="0"/>
                <a:ea typeface="Adobe Garamond Pro" charset="0"/>
                <a:cs typeface="Adobe Garamond Pro" charset="0"/>
              </a:rPr>
              <a:t>stracon.com</a:t>
            </a:r>
            <a:endParaRPr lang="es-ES_tradnl" sz="1400" b="1" i="1" spc="0" dirty="0">
              <a:solidFill>
                <a:schemeClr val="accent1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89" y="3989137"/>
            <a:ext cx="3332781" cy="6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7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9" name="CuadroTexto 8"/>
          <p:cNvSpPr txBox="1"/>
          <p:nvPr userDrawn="1"/>
        </p:nvSpPr>
        <p:spPr>
          <a:xfrm>
            <a:off x="9180444" y="2127848"/>
            <a:ext cx="18122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  <a:latin typeface="+mj-lt"/>
              </a:rPr>
              <a:t>Av. Paseo de la Republica</a:t>
            </a:r>
          </a:p>
          <a:p>
            <a:r>
              <a:rPr lang="es-ES_tradnl" sz="1200" dirty="0">
                <a:solidFill>
                  <a:schemeClr val="bg1"/>
                </a:solidFill>
                <a:latin typeface="+mj-lt"/>
              </a:rPr>
              <a:t>4675</a:t>
            </a:r>
          </a:p>
          <a:p>
            <a:r>
              <a:rPr lang="es-ES_tradnl" sz="1200" dirty="0">
                <a:solidFill>
                  <a:schemeClr val="bg1"/>
                </a:solidFill>
                <a:latin typeface="+mj-lt"/>
              </a:rPr>
              <a:t>Surquillo - Lima</a:t>
            </a:r>
          </a:p>
          <a:p>
            <a:endParaRPr lang="es-ES_tradnl" sz="1200" dirty="0">
              <a:solidFill>
                <a:schemeClr val="bg1"/>
              </a:solidFill>
              <a:latin typeface="+mj-lt"/>
            </a:endParaRPr>
          </a:p>
          <a:p>
            <a:endParaRPr lang="es-ES_tradnl" sz="1400" b="1" i="1" spc="0" dirty="0">
              <a:solidFill>
                <a:schemeClr val="bg1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  <a:p>
            <a:r>
              <a:rPr lang="es-ES_tradnl" sz="1400" b="1" i="1" spc="0" dirty="0" err="1">
                <a:solidFill>
                  <a:schemeClr val="accent1"/>
                </a:solidFill>
                <a:latin typeface="Adobe Garamond Pro" charset="0"/>
                <a:ea typeface="Adobe Garamond Pro" charset="0"/>
                <a:cs typeface="Adobe Garamond Pro" charset="0"/>
              </a:rPr>
              <a:t>stracon.com</a:t>
            </a:r>
            <a:endParaRPr lang="es-ES_tradnl" sz="1400" b="1" i="1" spc="0" dirty="0">
              <a:solidFill>
                <a:schemeClr val="accent1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  <p:sp>
        <p:nvSpPr>
          <p:cNvPr id="6" name="Rectángulo 5"/>
          <p:cNvSpPr/>
          <p:nvPr userDrawn="1"/>
        </p:nvSpPr>
        <p:spPr>
          <a:xfrm>
            <a:off x="8427453" y="1256632"/>
            <a:ext cx="2203115" cy="796757"/>
          </a:xfrm>
          <a:prstGeom prst="rect">
            <a:avLst/>
          </a:prstGeom>
          <a:solidFill>
            <a:srgbClr val="091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69" y="1481535"/>
            <a:ext cx="2082825" cy="4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41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275" y="988582"/>
            <a:ext cx="5008417" cy="156065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2644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500841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838200" y="1876965"/>
            <a:ext cx="5008417" cy="42662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1573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37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26538"/>
            <a:ext cx="10515600" cy="426627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838200" y="1488562"/>
            <a:ext cx="10515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" y="6230786"/>
            <a:ext cx="12168000" cy="3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37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26538"/>
            <a:ext cx="10515600" cy="4266273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838200" y="1488562"/>
            <a:ext cx="10515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0786"/>
            <a:ext cx="12192001" cy="3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26775" y="1026201"/>
            <a:ext cx="4281668" cy="4702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015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3229" y="365125"/>
            <a:ext cx="9450572" cy="103837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26538"/>
            <a:ext cx="10515600" cy="42662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2" t="-9109" b="-1"/>
          <a:stretch/>
        </p:blipFill>
        <p:spPr>
          <a:xfrm flipV="1">
            <a:off x="0" y="733324"/>
            <a:ext cx="1775637" cy="30197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327" y="6361011"/>
            <a:ext cx="1576673" cy="3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5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837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726538"/>
            <a:ext cx="10515600" cy="3658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37647"/>
            <a:ext cx="12192001" cy="1333605"/>
          </a:xfrm>
          <a:prstGeom prst="rect">
            <a:avLst/>
          </a:prstGeom>
        </p:spPr>
      </p:pic>
      <p:cxnSp>
        <p:nvCxnSpPr>
          <p:cNvPr id="7" name="Conector recto 6"/>
          <p:cNvCxnSpPr/>
          <p:nvPr userDrawn="1"/>
        </p:nvCxnSpPr>
        <p:spPr>
          <a:xfrm>
            <a:off x="-1" y="5531297"/>
            <a:ext cx="1219200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128" y="6339602"/>
            <a:ext cx="1576673" cy="3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30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bg>
      <p:bgPr>
        <a:solidFill>
          <a:srgbClr val="15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162800" y="806017"/>
            <a:ext cx="4419600" cy="5245966"/>
          </a:xfrm>
        </p:spPr>
        <p:txBody>
          <a:bodyPr>
            <a:normAutofit/>
          </a:bodyPr>
          <a:lstStyle>
            <a:lvl1pPr>
              <a:defRPr sz="8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CLIC PARA EDITAR TÍTULO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"/>
          <a:stretch/>
        </p:blipFill>
        <p:spPr>
          <a:xfrm>
            <a:off x="0" y="0"/>
            <a:ext cx="6871852" cy="6858000"/>
          </a:xfrm>
          <a:prstGeom prst="rect">
            <a:avLst/>
          </a:prstGeom>
        </p:spPr>
      </p:pic>
      <p:cxnSp>
        <p:nvCxnSpPr>
          <p:cNvPr id="9" name="Conector recto 8"/>
          <p:cNvCxnSpPr/>
          <p:nvPr userDrawn="1"/>
        </p:nvCxnSpPr>
        <p:spPr>
          <a:xfrm>
            <a:off x="7162800" y="6051983"/>
            <a:ext cx="5029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78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2CA8C-4532-314E-A365-4B1622FE6E76}" type="datetimeFigureOut">
              <a:rPr lang="es-ES_tradnl" smtClean="0"/>
              <a:t>17/12/2022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69D11-2805-2540-B5B3-8E9D4BB03055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953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3" r:id="rId4"/>
    <p:sldLayoutId id="2147483650" r:id="rId5"/>
    <p:sldLayoutId id="2147483659" r:id="rId6"/>
    <p:sldLayoutId id="2147483656" r:id="rId7"/>
    <p:sldLayoutId id="2147483660" r:id="rId8"/>
    <p:sldLayoutId id="2147483661" r:id="rId9"/>
    <p:sldLayoutId id="2147483662" r:id="rId10"/>
    <p:sldLayoutId id="2147483657" r:id="rId11"/>
    <p:sldLayoutId id="2147483655" r:id="rId12"/>
    <p:sldLayoutId id="214748365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iotumbes.besalco-stracon.pe/licitacion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-1" y="83674"/>
            <a:ext cx="6096001" cy="1568759"/>
          </a:xfrm>
        </p:spPr>
        <p:txBody>
          <a:bodyPr anchor="ctr">
            <a:noAutofit/>
          </a:bodyPr>
          <a:lstStyle/>
          <a:p>
            <a:pPr algn="ctr"/>
            <a:r>
              <a:rPr lang="es-PE" sz="2400" b="1" dirty="0">
                <a:latin typeface="+mn-lt"/>
              </a:rPr>
              <a:t>DEFENSAS RIBEREÑAS DEL </a:t>
            </a:r>
            <a:br>
              <a:rPr lang="es-PE" sz="2400" b="1" dirty="0">
                <a:latin typeface="+mn-lt"/>
              </a:rPr>
            </a:br>
            <a:r>
              <a:rPr lang="es-PE" sz="2400" b="1" dirty="0">
                <a:latin typeface="+mn-lt"/>
              </a:rPr>
              <a:t>RÍO TUMBES – PAQUETE 2</a:t>
            </a:r>
            <a:br>
              <a:rPr lang="es-ES" sz="2800" dirty="0"/>
            </a:br>
            <a:r>
              <a:rPr lang="es-ES" sz="1800" b="0" i="0" dirty="0">
                <a:effectLst/>
                <a:latin typeface="+mn-lt"/>
              </a:rPr>
              <a:t>LICITACIÓN </a:t>
            </a:r>
            <a:r>
              <a:rPr lang="es-ES" sz="18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s-E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ADQUISICIÓN DEL ENTORNO COMÚN DE</a:t>
            </a:r>
            <a:br>
              <a:rPr lang="es-E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s-E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DATOS DE UNA PLATAFORMA DE INTERCAMBIO DE INFORMACION”</a:t>
            </a:r>
            <a:endParaRPr lang="es-ES_tradnl" sz="1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+mn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D2550C-2CA7-4B59-80F6-49429E5168B9}"/>
              </a:ext>
            </a:extLst>
          </p:cNvPr>
          <p:cNvSpPr txBox="1">
            <a:spLocks/>
          </p:cNvSpPr>
          <p:nvPr/>
        </p:nvSpPr>
        <p:spPr>
          <a:xfrm>
            <a:off x="249116" y="1920071"/>
            <a:ext cx="6070282" cy="17474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altLang="ko-KR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CRONOGRAMA Rev01</a:t>
            </a:r>
          </a:p>
          <a:p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altLang="ko-KR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 Publicación en : </a:t>
            </a:r>
          </a:p>
          <a:p>
            <a:endParaRPr lang="es-PE" altLang="ko-KR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PE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s-PE" sz="1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https://riotumbes.besalco-stracon.pe/licitaciones/</a:t>
            </a:r>
            <a:endParaRPr lang="es-PE" sz="14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PE" sz="12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s-PE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FECHAS:</a:t>
            </a:r>
            <a:endParaRPr lang="es-PE" sz="1200" b="0" i="0" u="none" strike="noStrike" baseline="0" dirty="0">
              <a:latin typeface="Calibri" panose="020F0502020204030204" pitchFamily="34" charset="0"/>
            </a:endParaRPr>
          </a:p>
          <a:p>
            <a:endParaRPr lang="es-PE" sz="16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E838C5A9-E6D2-4E1C-8777-0B6C62D7DBE7}"/>
              </a:ext>
            </a:extLst>
          </p:cNvPr>
          <p:cNvSpPr txBox="1">
            <a:spLocks/>
          </p:cNvSpPr>
          <p:nvPr/>
        </p:nvSpPr>
        <p:spPr>
          <a:xfrm>
            <a:off x="233779" y="1547087"/>
            <a:ext cx="5387107" cy="13799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_tradn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1F9C2E22-24AB-4CE2-8A69-E77873DF7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425" y="191313"/>
            <a:ext cx="5547476" cy="8251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02E8AF-8618-EE06-36F1-14BD4B6D6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4060" y="1902058"/>
            <a:ext cx="5290205" cy="45094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4E013E3-686E-4B62-14AE-EE2D72249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573175"/>
              </p:ext>
            </p:extLst>
          </p:nvPr>
        </p:nvGraphicFramePr>
        <p:xfrm>
          <a:off x="233779" y="3438506"/>
          <a:ext cx="5577691" cy="31045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2383">
                  <a:extLst>
                    <a:ext uri="{9D8B030D-6E8A-4147-A177-3AD203B41FA5}">
                      <a16:colId xmlns:a16="http://schemas.microsoft.com/office/drawing/2014/main" val="1121703105"/>
                    </a:ext>
                  </a:extLst>
                </a:gridCol>
                <a:gridCol w="1735308">
                  <a:extLst>
                    <a:ext uri="{9D8B030D-6E8A-4147-A177-3AD203B41FA5}">
                      <a16:colId xmlns:a16="http://schemas.microsoft.com/office/drawing/2014/main" val="1612662657"/>
                    </a:ext>
                  </a:extLst>
                </a:gridCol>
              </a:tblGrid>
              <a:tr h="40627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Calibri (Cuerpo)"/>
                        </a:rPr>
                        <a:t>Descripción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Fecha límite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47892024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alibri (Cuerpo)"/>
                        </a:rPr>
                        <a:t>Publicación TDR 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07/12/2022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66160217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alibri (Cuerpo)"/>
                        </a:rPr>
                        <a:t>Envío términos de referencia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07/12/2022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44014002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alibri (Cuerpo)"/>
                        </a:rPr>
                        <a:t>Emisión de Consultas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19/12/2022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16888041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alibri (Cuerpo)"/>
                        </a:rPr>
                        <a:t>Absolución de Consultas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19/12/2022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41995520"/>
                  </a:ext>
                </a:extLst>
              </a:tr>
              <a:tr h="674572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alibri (Cuerpo)"/>
                        </a:rPr>
                        <a:t>Fecha límite de requisitos de preselección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effectLst/>
                          <a:latin typeface="Calibri (Cuerpo)"/>
                        </a:rPr>
                        <a:t>20/12/2022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6001694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>
                          <a:effectLst/>
                          <a:latin typeface="Calibri (Cuerpo)"/>
                        </a:rPr>
                        <a:t>Presentación de propuestas</a:t>
                      </a:r>
                      <a:endParaRPr lang="es-ES" sz="160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Calibri (Cuerpo)"/>
                        </a:rPr>
                        <a:t>20/12/2022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35878734"/>
                  </a:ext>
                </a:extLst>
              </a:tr>
              <a:tr h="337285">
                <a:tc>
                  <a:txBody>
                    <a:bodyPr/>
                    <a:lstStyle/>
                    <a:p>
                      <a:r>
                        <a:rPr lang="es-ES" sz="1600" dirty="0">
                          <a:effectLst/>
                          <a:latin typeface="Calibri (Cuerpo)"/>
                        </a:rPr>
                        <a:t>Fecha de adjudicación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effectLst/>
                          <a:latin typeface="Calibri (Cuerpo)"/>
                        </a:rPr>
                        <a:t>03/01/2023</a:t>
                      </a:r>
                      <a:endParaRPr lang="es-ES" sz="1600" dirty="0">
                        <a:effectLst/>
                        <a:latin typeface="Calibri (Cuerpo)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25235287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27A2A5E7-4DA9-8DED-161B-91FA964DF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819" y="342979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024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5">
      <a:dk1>
        <a:srgbClr val="24375C"/>
      </a:dk1>
      <a:lt1>
        <a:srgbClr val="FFFFFF"/>
      </a:lt1>
      <a:dk2>
        <a:srgbClr val="70716F"/>
      </a:dk2>
      <a:lt2>
        <a:srgbClr val="E7E6E6"/>
      </a:lt2>
      <a:accent1>
        <a:srgbClr val="F42534"/>
      </a:accent1>
      <a:accent2>
        <a:srgbClr val="57C9E8"/>
      </a:accent2>
      <a:accent3>
        <a:srgbClr val="A5A5A5"/>
      </a:accent3>
      <a:accent4>
        <a:srgbClr val="FFE01E"/>
      </a:accent4>
      <a:accent5>
        <a:srgbClr val="24375C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con 1" id="{3959E0F7-566D-5B4B-84D4-4A7B6A2CD31B}" vid="{27CAF81A-4D93-774C-BCA7-483ACD3821E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625585e1-9bb2-4181-8c6a-78c86bbc6659" xsi:nil="true"/>
    <lcf76f155ced4ddcb4097134ff3c332f xmlns="4b66dc3a-fd68-4b01-84a6-1169cfe1b93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C5090E509181140B2F5147625B0733C" ma:contentTypeVersion="18" ma:contentTypeDescription="Crear nuevo documento." ma:contentTypeScope="" ma:versionID="93b77cb5040acd66e6661fba3a95e258">
  <xsd:schema xmlns:xsd="http://www.w3.org/2001/XMLSchema" xmlns:xs="http://www.w3.org/2001/XMLSchema" xmlns:p="http://schemas.microsoft.com/office/2006/metadata/properties" xmlns:ns1="http://schemas.microsoft.com/sharepoint/v3" xmlns:ns2="4b66dc3a-fd68-4b01-84a6-1169cfe1b934" xmlns:ns3="625585e1-9bb2-4181-8c6a-78c86bbc6659" targetNamespace="http://schemas.microsoft.com/office/2006/metadata/properties" ma:root="true" ma:fieldsID="d09e09d8ab1220ddfdcb0958feb23470" ns1:_="" ns2:_="" ns3:_="">
    <xsd:import namespace="http://schemas.microsoft.com/sharepoint/v3"/>
    <xsd:import namespace="4b66dc3a-fd68-4b01-84a6-1169cfe1b934"/>
    <xsd:import namespace="625585e1-9bb2-4181-8c6a-78c86bbc6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66dc3a-fd68-4b01-84a6-1169cfe1b9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Etiquetas de imagen" ma:readOnly="false" ma:fieldId="{5cf76f15-5ced-4ddc-b409-7134ff3c332f}" ma:taxonomyMulti="true" ma:sspId="58da14d0-8551-43ac-8649-7259078f7b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585e1-9bb2-4181-8c6a-78c86bbc665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068bbc1-be02-4c64-8e37-c6652c6a0903}" ma:internalName="TaxCatchAll" ma:showField="CatchAllData" ma:web="625585e1-9bb2-4181-8c6a-78c86bbc6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E574D5-F91B-485B-AF61-4DD34314CB11}">
  <ds:schemaRefs>
    <ds:schemaRef ds:uri="http://schemas.microsoft.com/office/2006/documentManagement/types"/>
    <ds:schemaRef ds:uri="4b66dc3a-fd68-4b01-84a6-1169cfe1b934"/>
    <ds:schemaRef ds:uri="625585e1-9bb2-4181-8c6a-78c86bbc6659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877A9EAF-6D4F-4E1E-9C91-FD9E5D5B6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B5358D-D8F3-44AD-94DB-45A1F97767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b66dc3a-fd68-4b01-84a6-1169cfe1b934"/>
    <ds:schemaRef ds:uri="625585e1-9bb2-4181-8c6a-78c86bbc6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stracon 1</Template>
  <TotalTime>8134</TotalTime>
  <Words>81</Words>
  <Application>Microsoft Office PowerPoint</Application>
  <PresentationFormat>Panorámica</PresentationFormat>
  <Paragraphs>25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8" baseType="lpstr">
      <vt:lpstr>Adobe Garamond Pro</vt:lpstr>
      <vt:lpstr>Arial</vt:lpstr>
      <vt:lpstr>Calibri</vt:lpstr>
      <vt:lpstr>Calibri (Cuerpo)</vt:lpstr>
      <vt:lpstr>Calibri Light</vt:lpstr>
      <vt:lpstr>Tw Cen MT</vt:lpstr>
      <vt:lpstr>Tema de Office</vt:lpstr>
      <vt:lpstr>DEFENSAS RIBEREÑAS DEL  RÍO TUMBES – PAQUETE 2 LICITACIÓN “ADQUISICIÓN DEL ENTORNO COMÚN DE DATOS DE UNA PLATAFORMA DE INTERCAMBIO DE INFORMACION”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</dc:title>
  <dc:creator>Usuario de Microsoft Office</dc:creator>
  <cp:lastModifiedBy>Ronald Denis Ayala Espinoza</cp:lastModifiedBy>
  <cp:revision>158</cp:revision>
  <cp:lastPrinted>2021-04-24T13:23:56Z</cp:lastPrinted>
  <dcterms:created xsi:type="dcterms:W3CDTF">2018-06-05T22:35:14Z</dcterms:created>
  <dcterms:modified xsi:type="dcterms:W3CDTF">2022-12-17T13:44:38Z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0x0101008C5090E509181140B2F5147625B0733C</vt:lpwstr>
  </property>
  <property fmtid="{D5CDD505-2E9C-101B-9397-08002B2CF9AE}" pid="3" name="_dlc_DocIdItemGuid">
    <vt:lpwstr>f9264a30-62d9-4408-912e-4e448fe9bed8</vt:lpwstr>
  </property>
  <property fmtid="{D5CDD505-2E9C-101B-9397-08002B2CF9AE}" pid="4" name="MediaServiceImageTags">
    <vt:lpwstr/>
  </property>
</Properties>
</file>